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1D90A2-2294-44A5-B183-E4DDBA88E16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F5AD896-CAE1-45AD-9D5D-A8B5AC6D7669}">
      <dgm:prSet/>
      <dgm:spPr/>
      <dgm:t>
        <a:bodyPr/>
        <a:lstStyle/>
        <a:p>
          <a:r>
            <a:rPr lang="nl-NL"/>
            <a:t>Je weet wat hygiëne inhoudt en kan dit uitleggen aan een student</a:t>
          </a:r>
          <a:endParaRPr lang="en-US"/>
        </a:p>
      </dgm:t>
    </dgm:pt>
    <dgm:pt modelId="{A26B7D9B-0789-4467-B930-99D58AF9ACF2}" type="parTrans" cxnId="{A057FD87-2AB4-4A14-9E7D-2AD7D0246C9A}">
      <dgm:prSet/>
      <dgm:spPr/>
      <dgm:t>
        <a:bodyPr/>
        <a:lstStyle/>
        <a:p>
          <a:endParaRPr lang="en-US"/>
        </a:p>
      </dgm:t>
    </dgm:pt>
    <dgm:pt modelId="{B63CF9E2-8603-4510-975B-EB2F76C921D4}" type="sibTrans" cxnId="{A057FD87-2AB4-4A14-9E7D-2AD7D0246C9A}">
      <dgm:prSet/>
      <dgm:spPr/>
      <dgm:t>
        <a:bodyPr/>
        <a:lstStyle/>
        <a:p>
          <a:endParaRPr lang="en-US"/>
        </a:p>
      </dgm:t>
    </dgm:pt>
    <dgm:pt modelId="{95D9324C-C68F-402B-A4E9-D5C0B0E39722}">
      <dgm:prSet/>
      <dgm:spPr/>
      <dgm:t>
        <a:bodyPr/>
        <a:lstStyle/>
        <a:p>
          <a:r>
            <a:rPr lang="nl-NL"/>
            <a:t>Je kunt de 4 soorten ziekteverwekkers opnoemen</a:t>
          </a:r>
          <a:endParaRPr lang="en-US"/>
        </a:p>
      </dgm:t>
    </dgm:pt>
    <dgm:pt modelId="{126B6C3E-5BBD-42EC-A650-E4ABD176427E}" type="parTrans" cxnId="{29DCDF68-B6F1-4B0F-8CD2-443B8A4BF9AF}">
      <dgm:prSet/>
      <dgm:spPr/>
      <dgm:t>
        <a:bodyPr/>
        <a:lstStyle/>
        <a:p>
          <a:endParaRPr lang="en-US"/>
        </a:p>
      </dgm:t>
    </dgm:pt>
    <dgm:pt modelId="{1FCD9D62-0A54-42E1-B05E-9F8C3E7D630C}" type="sibTrans" cxnId="{29DCDF68-B6F1-4B0F-8CD2-443B8A4BF9AF}">
      <dgm:prSet/>
      <dgm:spPr/>
      <dgm:t>
        <a:bodyPr/>
        <a:lstStyle/>
        <a:p>
          <a:endParaRPr lang="en-US"/>
        </a:p>
      </dgm:t>
    </dgm:pt>
    <dgm:pt modelId="{C38C54F6-EBC0-4CC1-9136-49E7D4E2FC60}">
      <dgm:prSet/>
      <dgm:spPr/>
      <dgm:t>
        <a:bodyPr/>
        <a:lstStyle/>
        <a:p>
          <a:r>
            <a:rPr lang="nl-NL"/>
            <a:t>Je weet wat persoonlijke hygiëne inhoudt en kan hier voorbeelden van geven</a:t>
          </a:r>
          <a:endParaRPr lang="en-US"/>
        </a:p>
      </dgm:t>
    </dgm:pt>
    <dgm:pt modelId="{2BB5BA4B-C1F7-40E4-B36A-C570CB0B2398}" type="parTrans" cxnId="{25770159-7EDF-4156-8695-DC95D3BC9B83}">
      <dgm:prSet/>
      <dgm:spPr/>
      <dgm:t>
        <a:bodyPr/>
        <a:lstStyle/>
        <a:p>
          <a:endParaRPr lang="en-US"/>
        </a:p>
      </dgm:t>
    </dgm:pt>
    <dgm:pt modelId="{E28C413F-63ED-4F53-86A1-0B48BC44207C}" type="sibTrans" cxnId="{25770159-7EDF-4156-8695-DC95D3BC9B83}">
      <dgm:prSet/>
      <dgm:spPr/>
      <dgm:t>
        <a:bodyPr/>
        <a:lstStyle/>
        <a:p>
          <a:endParaRPr lang="en-US"/>
        </a:p>
      </dgm:t>
    </dgm:pt>
    <dgm:pt modelId="{FF049FE9-4F7E-496B-A4D5-53656CA89676}">
      <dgm:prSet/>
      <dgm:spPr/>
      <dgm:t>
        <a:bodyPr/>
        <a:lstStyle/>
        <a:p>
          <a:r>
            <a:rPr lang="nl-NL"/>
            <a:t>Je weet het verschil tussen reinigen en desinfecteren</a:t>
          </a:r>
          <a:endParaRPr lang="en-US"/>
        </a:p>
      </dgm:t>
    </dgm:pt>
    <dgm:pt modelId="{2FBE2151-B432-4CC4-8EEA-293CF9882511}" type="parTrans" cxnId="{6E0E87DA-20E1-4D96-8535-C1306ABA2A48}">
      <dgm:prSet/>
      <dgm:spPr/>
      <dgm:t>
        <a:bodyPr/>
        <a:lstStyle/>
        <a:p>
          <a:endParaRPr lang="en-US"/>
        </a:p>
      </dgm:t>
    </dgm:pt>
    <dgm:pt modelId="{51A9C7C0-AB16-4AB5-AE53-64275A7B7857}" type="sibTrans" cxnId="{6E0E87DA-20E1-4D96-8535-C1306ABA2A48}">
      <dgm:prSet/>
      <dgm:spPr/>
      <dgm:t>
        <a:bodyPr/>
        <a:lstStyle/>
        <a:p>
          <a:endParaRPr lang="en-US"/>
        </a:p>
      </dgm:t>
    </dgm:pt>
    <dgm:pt modelId="{2D40BAEA-C028-4565-B63B-8F1C94714F52}">
      <dgm:prSet/>
      <dgm:spPr/>
      <dgm:t>
        <a:bodyPr/>
        <a:lstStyle/>
        <a:p>
          <a:r>
            <a:rPr lang="nl-NL"/>
            <a:t>Je weet hoe je een konijn of knaagdier hok goed schoonmaakt</a:t>
          </a:r>
          <a:endParaRPr lang="en-US"/>
        </a:p>
      </dgm:t>
    </dgm:pt>
    <dgm:pt modelId="{287FC0CF-312F-4EA8-9AB6-71C4923CC6A8}" type="parTrans" cxnId="{9A409989-5B5F-4BD4-A962-C23A2A4275C1}">
      <dgm:prSet/>
      <dgm:spPr/>
      <dgm:t>
        <a:bodyPr/>
        <a:lstStyle/>
        <a:p>
          <a:endParaRPr lang="en-US"/>
        </a:p>
      </dgm:t>
    </dgm:pt>
    <dgm:pt modelId="{4A82BB79-12B7-4CC0-A16A-5668E21F934A}" type="sibTrans" cxnId="{9A409989-5B5F-4BD4-A962-C23A2A4275C1}">
      <dgm:prSet/>
      <dgm:spPr/>
      <dgm:t>
        <a:bodyPr/>
        <a:lstStyle/>
        <a:p>
          <a:endParaRPr lang="en-US"/>
        </a:p>
      </dgm:t>
    </dgm:pt>
    <dgm:pt modelId="{C51CB3CD-F040-FC4D-8A27-B22F110999E4}" type="pres">
      <dgm:prSet presAssocID="{CB1D90A2-2294-44A5-B183-E4DDBA88E160}" presName="linear" presStyleCnt="0">
        <dgm:presLayoutVars>
          <dgm:animLvl val="lvl"/>
          <dgm:resizeHandles val="exact"/>
        </dgm:presLayoutVars>
      </dgm:prSet>
      <dgm:spPr/>
    </dgm:pt>
    <dgm:pt modelId="{62C2C3F1-2673-5948-AF4E-35834EE79C6A}" type="pres">
      <dgm:prSet presAssocID="{3F5AD896-CAE1-45AD-9D5D-A8B5AC6D766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F11084F-6346-4146-B456-5AA7E7812985}" type="pres">
      <dgm:prSet presAssocID="{B63CF9E2-8603-4510-975B-EB2F76C921D4}" presName="spacer" presStyleCnt="0"/>
      <dgm:spPr/>
    </dgm:pt>
    <dgm:pt modelId="{A997D50C-6921-A048-B78A-CA2F9750C64A}" type="pres">
      <dgm:prSet presAssocID="{95D9324C-C68F-402B-A4E9-D5C0B0E3972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2336864-9163-994D-B3A0-293EBEB9DDEA}" type="pres">
      <dgm:prSet presAssocID="{1FCD9D62-0A54-42E1-B05E-9F8C3E7D630C}" presName="spacer" presStyleCnt="0"/>
      <dgm:spPr/>
    </dgm:pt>
    <dgm:pt modelId="{6A795723-602C-464D-8A49-B18CDEBD5CCA}" type="pres">
      <dgm:prSet presAssocID="{C38C54F6-EBC0-4CC1-9136-49E7D4E2FC6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F309867-851D-C840-BD2F-6B9EA02C285E}" type="pres">
      <dgm:prSet presAssocID="{E28C413F-63ED-4F53-86A1-0B48BC44207C}" presName="spacer" presStyleCnt="0"/>
      <dgm:spPr/>
    </dgm:pt>
    <dgm:pt modelId="{30387A4E-4A74-0D47-8992-3AEA07B38219}" type="pres">
      <dgm:prSet presAssocID="{FF049FE9-4F7E-496B-A4D5-53656CA8967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EF78EF5-B155-4F40-BBAA-2FE04A77A14A}" type="pres">
      <dgm:prSet presAssocID="{51A9C7C0-AB16-4AB5-AE53-64275A7B7857}" presName="spacer" presStyleCnt="0"/>
      <dgm:spPr/>
    </dgm:pt>
    <dgm:pt modelId="{9D8E20CF-CEBE-C14C-8F95-524756C673A6}" type="pres">
      <dgm:prSet presAssocID="{2D40BAEA-C028-4565-B63B-8F1C94714F5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51E4000-D936-D143-9F45-1D7057FA89B9}" type="presOf" srcId="{3F5AD896-CAE1-45AD-9D5D-A8B5AC6D7669}" destId="{62C2C3F1-2673-5948-AF4E-35834EE79C6A}" srcOrd="0" destOrd="0" presId="urn:microsoft.com/office/officeart/2005/8/layout/vList2"/>
    <dgm:cxn modelId="{48555F28-E1D0-A74D-AB56-F47D572E8434}" type="presOf" srcId="{2D40BAEA-C028-4565-B63B-8F1C94714F52}" destId="{9D8E20CF-CEBE-C14C-8F95-524756C673A6}" srcOrd="0" destOrd="0" presId="urn:microsoft.com/office/officeart/2005/8/layout/vList2"/>
    <dgm:cxn modelId="{25770159-7EDF-4156-8695-DC95D3BC9B83}" srcId="{CB1D90A2-2294-44A5-B183-E4DDBA88E160}" destId="{C38C54F6-EBC0-4CC1-9136-49E7D4E2FC60}" srcOrd="2" destOrd="0" parTransId="{2BB5BA4B-C1F7-40E4-B36A-C570CB0B2398}" sibTransId="{E28C413F-63ED-4F53-86A1-0B48BC44207C}"/>
    <dgm:cxn modelId="{29DCDF68-B6F1-4B0F-8CD2-443B8A4BF9AF}" srcId="{CB1D90A2-2294-44A5-B183-E4DDBA88E160}" destId="{95D9324C-C68F-402B-A4E9-D5C0B0E39722}" srcOrd="1" destOrd="0" parTransId="{126B6C3E-5BBD-42EC-A650-E4ABD176427E}" sibTransId="{1FCD9D62-0A54-42E1-B05E-9F8C3E7D630C}"/>
    <dgm:cxn modelId="{377F686D-CFFB-1D48-ABEF-85B568D92A86}" type="presOf" srcId="{95D9324C-C68F-402B-A4E9-D5C0B0E39722}" destId="{A997D50C-6921-A048-B78A-CA2F9750C64A}" srcOrd="0" destOrd="0" presId="urn:microsoft.com/office/officeart/2005/8/layout/vList2"/>
    <dgm:cxn modelId="{A057FD87-2AB4-4A14-9E7D-2AD7D0246C9A}" srcId="{CB1D90A2-2294-44A5-B183-E4DDBA88E160}" destId="{3F5AD896-CAE1-45AD-9D5D-A8B5AC6D7669}" srcOrd="0" destOrd="0" parTransId="{A26B7D9B-0789-4467-B930-99D58AF9ACF2}" sibTransId="{B63CF9E2-8603-4510-975B-EB2F76C921D4}"/>
    <dgm:cxn modelId="{9A409989-5B5F-4BD4-A962-C23A2A4275C1}" srcId="{CB1D90A2-2294-44A5-B183-E4DDBA88E160}" destId="{2D40BAEA-C028-4565-B63B-8F1C94714F52}" srcOrd="4" destOrd="0" parTransId="{287FC0CF-312F-4EA8-9AB6-71C4923CC6A8}" sibTransId="{4A82BB79-12B7-4CC0-A16A-5668E21F934A}"/>
    <dgm:cxn modelId="{488A6296-FD7B-F649-9673-062365C07549}" type="presOf" srcId="{CB1D90A2-2294-44A5-B183-E4DDBA88E160}" destId="{C51CB3CD-F040-FC4D-8A27-B22F110999E4}" srcOrd="0" destOrd="0" presId="urn:microsoft.com/office/officeart/2005/8/layout/vList2"/>
    <dgm:cxn modelId="{6E0E87DA-20E1-4D96-8535-C1306ABA2A48}" srcId="{CB1D90A2-2294-44A5-B183-E4DDBA88E160}" destId="{FF049FE9-4F7E-496B-A4D5-53656CA89676}" srcOrd="3" destOrd="0" parTransId="{2FBE2151-B432-4CC4-8EEA-293CF9882511}" sibTransId="{51A9C7C0-AB16-4AB5-AE53-64275A7B7857}"/>
    <dgm:cxn modelId="{687EBCDC-FAEF-1D4F-A815-62E29CDF8996}" type="presOf" srcId="{FF049FE9-4F7E-496B-A4D5-53656CA89676}" destId="{30387A4E-4A74-0D47-8992-3AEA07B38219}" srcOrd="0" destOrd="0" presId="urn:microsoft.com/office/officeart/2005/8/layout/vList2"/>
    <dgm:cxn modelId="{70AFD4E1-5E38-6F47-B1C7-FB435AF56558}" type="presOf" srcId="{C38C54F6-EBC0-4CC1-9136-49E7D4E2FC60}" destId="{6A795723-602C-464D-8A49-B18CDEBD5CCA}" srcOrd="0" destOrd="0" presId="urn:microsoft.com/office/officeart/2005/8/layout/vList2"/>
    <dgm:cxn modelId="{EC32347E-30B8-654F-8242-BDC494E776F5}" type="presParOf" srcId="{C51CB3CD-F040-FC4D-8A27-B22F110999E4}" destId="{62C2C3F1-2673-5948-AF4E-35834EE79C6A}" srcOrd="0" destOrd="0" presId="urn:microsoft.com/office/officeart/2005/8/layout/vList2"/>
    <dgm:cxn modelId="{884DC48D-A409-EF4B-A7B5-CF5A2FD89339}" type="presParOf" srcId="{C51CB3CD-F040-FC4D-8A27-B22F110999E4}" destId="{1F11084F-6346-4146-B456-5AA7E7812985}" srcOrd="1" destOrd="0" presId="urn:microsoft.com/office/officeart/2005/8/layout/vList2"/>
    <dgm:cxn modelId="{A8C0FA9C-3ADC-574F-B35B-76CED4D16ABE}" type="presParOf" srcId="{C51CB3CD-F040-FC4D-8A27-B22F110999E4}" destId="{A997D50C-6921-A048-B78A-CA2F9750C64A}" srcOrd="2" destOrd="0" presId="urn:microsoft.com/office/officeart/2005/8/layout/vList2"/>
    <dgm:cxn modelId="{5BCF3DDC-0A1E-D44D-910F-7A76781B9A31}" type="presParOf" srcId="{C51CB3CD-F040-FC4D-8A27-B22F110999E4}" destId="{22336864-9163-994D-B3A0-293EBEB9DDEA}" srcOrd="3" destOrd="0" presId="urn:microsoft.com/office/officeart/2005/8/layout/vList2"/>
    <dgm:cxn modelId="{C1E6112B-0DFD-0542-8724-15D7F6A6258C}" type="presParOf" srcId="{C51CB3CD-F040-FC4D-8A27-B22F110999E4}" destId="{6A795723-602C-464D-8A49-B18CDEBD5CCA}" srcOrd="4" destOrd="0" presId="urn:microsoft.com/office/officeart/2005/8/layout/vList2"/>
    <dgm:cxn modelId="{C2F6F619-56AB-C54E-B4C9-8C10BF4A5341}" type="presParOf" srcId="{C51CB3CD-F040-FC4D-8A27-B22F110999E4}" destId="{BF309867-851D-C840-BD2F-6B9EA02C285E}" srcOrd="5" destOrd="0" presId="urn:microsoft.com/office/officeart/2005/8/layout/vList2"/>
    <dgm:cxn modelId="{08B65127-6739-5443-BCAF-2260C51FCB5C}" type="presParOf" srcId="{C51CB3CD-F040-FC4D-8A27-B22F110999E4}" destId="{30387A4E-4A74-0D47-8992-3AEA07B38219}" srcOrd="6" destOrd="0" presId="urn:microsoft.com/office/officeart/2005/8/layout/vList2"/>
    <dgm:cxn modelId="{B9FC2C47-70CD-0C42-95E6-FD1A597065A4}" type="presParOf" srcId="{C51CB3CD-F040-FC4D-8A27-B22F110999E4}" destId="{9EF78EF5-B155-4F40-BBAA-2FE04A77A14A}" srcOrd="7" destOrd="0" presId="urn:microsoft.com/office/officeart/2005/8/layout/vList2"/>
    <dgm:cxn modelId="{95C9582E-4882-8349-87DF-EAE4242EF20B}" type="presParOf" srcId="{C51CB3CD-F040-FC4D-8A27-B22F110999E4}" destId="{9D8E20CF-CEBE-C14C-8F95-524756C673A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53555B-66ED-4750-9337-DA9F6099518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94A10D5-E380-476A-9DDC-44C714C9FECB}">
      <dgm:prSet/>
      <dgm:spPr/>
      <dgm:t>
        <a:bodyPr/>
        <a:lstStyle/>
        <a:p>
          <a:r>
            <a:rPr lang="nl-NL"/>
            <a:t>Je kunt natuurlijk niet altijd voorkomen dat dieren ziek worden, maar door hygiënisch te werken kun je al veel ziekteverwekkers uitschakelen. </a:t>
          </a:r>
          <a:endParaRPr lang="en-US"/>
        </a:p>
      </dgm:t>
    </dgm:pt>
    <dgm:pt modelId="{876237B0-45DD-413A-969F-F213E4A703FB}" type="parTrans" cxnId="{C8B199A1-8FD2-491A-9C7C-4A040B4DDF53}">
      <dgm:prSet/>
      <dgm:spPr/>
      <dgm:t>
        <a:bodyPr/>
        <a:lstStyle/>
        <a:p>
          <a:endParaRPr lang="en-US"/>
        </a:p>
      </dgm:t>
    </dgm:pt>
    <dgm:pt modelId="{6BD765C4-7619-4FAC-9077-46B2411EBE62}" type="sibTrans" cxnId="{C8B199A1-8FD2-491A-9C7C-4A040B4DDF53}">
      <dgm:prSet/>
      <dgm:spPr/>
      <dgm:t>
        <a:bodyPr/>
        <a:lstStyle/>
        <a:p>
          <a:endParaRPr lang="en-US"/>
        </a:p>
      </dgm:t>
    </dgm:pt>
    <dgm:pt modelId="{DEB6E75B-6BEF-4081-90BF-A5B42C5DD236}">
      <dgm:prSet/>
      <dgm:spPr/>
      <dgm:t>
        <a:bodyPr/>
        <a:lstStyle/>
        <a:p>
          <a:r>
            <a:rPr lang="nl-NL"/>
            <a:t>Hygiëne = alles wat je doet om ervoor te zorgen dat dieren, planten en mensen niet besmet raken met een ziekteverwekker.</a:t>
          </a:r>
          <a:endParaRPr lang="en-US"/>
        </a:p>
      </dgm:t>
    </dgm:pt>
    <dgm:pt modelId="{3A5613CC-C402-4B00-A0E1-A24E7790B2F9}" type="parTrans" cxnId="{FE5BCD92-8DEF-43F2-BDD6-1DA914B68C8C}">
      <dgm:prSet/>
      <dgm:spPr/>
      <dgm:t>
        <a:bodyPr/>
        <a:lstStyle/>
        <a:p>
          <a:endParaRPr lang="en-US"/>
        </a:p>
      </dgm:t>
    </dgm:pt>
    <dgm:pt modelId="{60B2FD47-7A77-4CE8-B30A-7168CAD4B4CF}" type="sibTrans" cxnId="{FE5BCD92-8DEF-43F2-BDD6-1DA914B68C8C}">
      <dgm:prSet/>
      <dgm:spPr/>
      <dgm:t>
        <a:bodyPr/>
        <a:lstStyle/>
        <a:p>
          <a:endParaRPr lang="en-US"/>
        </a:p>
      </dgm:t>
    </dgm:pt>
    <dgm:pt modelId="{E9656BEB-425E-A14B-9A3B-E4BD4AAEDDFE}" type="pres">
      <dgm:prSet presAssocID="{7253555B-66ED-4750-9337-DA9F60995185}" presName="linear" presStyleCnt="0">
        <dgm:presLayoutVars>
          <dgm:animLvl val="lvl"/>
          <dgm:resizeHandles val="exact"/>
        </dgm:presLayoutVars>
      </dgm:prSet>
      <dgm:spPr/>
    </dgm:pt>
    <dgm:pt modelId="{8B46CBBC-EDFD-A949-890E-61283B2C8763}" type="pres">
      <dgm:prSet presAssocID="{F94A10D5-E380-476A-9DDC-44C714C9FEC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1CCAB12-6215-0747-97C6-20A8C45EC9BD}" type="pres">
      <dgm:prSet presAssocID="{6BD765C4-7619-4FAC-9077-46B2411EBE62}" presName="spacer" presStyleCnt="0"/>
      <dgm:spPr/>
    </dgm:pt>
    <dgm:pt modelId="{B3BE7023-7FB2-3047-A45B-990FEB389380}" type="pres">
      <dgm:prSet presAssocID="{DEB6E75B-6BEF-4081-90BF-A5B42C5DD23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97A2438-533F-114F-A049-738082244E41}" type="presOf" srcId="{7253555B-66ED-4750-9337-DA9F60995185}" destId="{E9656BEB-425E-A14B-9A3B-E4BD4AAEDDFE}" srcOrd="0" destOrd="0" presId="urn:microsoft.com/office/officeart/2005/8/layout/vList2"/>
    <dgm:cxn modelId="{A190593D-419E-D74D-B6D5-8D4745A3C811}" type="presOf" srcId="{DEB6E75B-6BEF-4081-90BF-A5B42C5DD236}" destId="{B3BE7023-7FB2-3047-A45B-990FEB389380}" srcOrd="0" destOrd="0" presId="urn:microsoft.com/office/officeart/2005/8/layout/vList2"/>
    <dgm:cxn modelId="{FE5BCD92-8DEF-43F2-BDD6-1DA914B68C8C}" srcId="{7253555B-66ED-4750-9337-DA9F60995185}" destId="{DEB6E75B-6BEF-4081-90BF-A5B42C5DD236}" srcOrd="1" destOrd="0" parTransId="{3A5613CC-C402-4B00-A0E1-A24E7790B2F9}" sibTransId="{60B2FD47-7A77-4CE8-B30A-7168CAD4B4CF}"/>
    <dgm:cxn modelId="{C8B199A1-8FD2-491A-9C7C-4A040B4DDF53}" srcId="{7253555B-66ED-4750-9337-DA9F60995185}" destId="{F94A10D5-E380-476A-9DDC-44C714C9FECB}" srcOrd="0" destOrd="0" parTransId="{876237B0-45DD-413A-969F-F213E4A703FB}" sibTransId="{6BD765C4-7619-4FAC-9077-46B2411EBE62}"/>
    <dgm:cxn modelId="{E222B6C8-C0BF-314B-838C-AB813C3C3226}" type="presOf" srcId="{F94A10D5-E380-476A-9DDC-44C714C9FECB}" destId="{8B46CBBC-EDFD-A949-890E-61283B2C8763}" srcOrd="0" destOrd="0" presId="urn:microsoft.com/office/officeart/2005/8/layout/vList2"/>
    <dgm:cxn modelId="{A0D0B1C2-6631-5B43-8BE3-E8D82AB628DC}" type="presParOf" srcId="{E9656BEB-425E-A14B-9A3B-E4BD4AAEDDFE}" destId="{8B46CBBC-EDFD-A949-890E-61283B2C8763}" srcOrd="0" destOrd="0" presId="urn:microsoft.com/office/officeart/2005/8/layout/vList2"/>
    <dgm:cxn modelId="{093B884A-2A00-C64B-884F-A02EFB7C2A6C}" type="presParOf" srcId="{E9656BEB-425E-A14B-9A3B-E4BD4AAEDDFE}" destId="{01CCAB12-6215-0747-97C6-20A8C45EC9BD}" srcOrd="1" destOrd="0" presId="urn:microsoft.com/office/officeart/2005/8/layout/vList2"/>
    <dgm:cxn modelId="{53535A65-26C6-964A-B452-587762D79B79}" type="presParOf" srcId="{E9656BEB-425E-A14B-9A3B-E4BD4AAEDDFE}" destId="{B3BE7023-7FB2-3047-A45B-990FEB38938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66FC4-9DD0-4F25-9420-B93A8799C26B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DB10CB7-9258-4CD9-B76A-F2946539617A}">
      <dgm:prSet/>
      <dgm:spPr/>
      <dgm:t>
        <a:bodyPr/>
        <a:lstStyle/>
        <a:p>
          <a:pPr>
            <a:defRPr b="1"/>
          </a:pPr>
          <a:r>
            <a:rPr lang="nl-NL"/>
            <a:t>Handhygiëne</a:t>
          </a:r>
          <a:endParaRPr lang="en-US"/>
        </a:p>
      </dgm:t>
    </dgm:pt>
    <dgm:pt modelId="{BE8F23BA-E095-49A5-A9A1-BA057BE6F31F}" type="parTrans" cxnId="{40E91AD2-F2FD-4905-B591-B8CEA0F98D1B}">
      <dgm:prSet/>
      <dgm:spPr/>
      <dgm:t>
        <a:bodyPr/>
        <a:lstStyle/>
        <a:p>
          <a:endParaRPr lang="en-US"/>
        </a:p>
      </dgm:t>
    </dgm:pt>
    <dgm:pt modelId="{2B76B863-4B2D-4193-AC3C-BC699931EF7C}" type="sibTrans" cxnId="{40E91AD2-F2FD-4905-B591-B8CEA0F98D1B}">
      <dgm:prSet/>
      <dgm:spPr/>
      <dgm:t>
        <a:bodyPr/>
        <a:lstStyle/>
        <a:p>
          <a:endParaRPr lang="en-US"/>
        </a:p>
      </dgm:t>
    </dgm:pt>
    <dgm:pt modelId="{5B6C6776-314B-4C28-B7D6-DA1D983D17A4}">
      <dgm:prSet/>
      <dgm:spPr/>
      <dgm:t>
        <a:bodyPr/>
        <a:lstStyle/>
        <a:p>
          <a:r>
            <a:rPr lang="nl-NL"/>
            <a:t>Handen wassen</a:t>
          </a:r>
          <a:endParaRPr lang="en-US"/>
        </a:p>
      </dgm:t>
    </dgm:pt>
    <dgm:pt modelId="{9987B955-BE30-4D4F-8B0E-50585458457F}" type="parTrans" cxnId="{37E07FE2-64D7-45B5-A2D8-942435606757}">
      <dgm:prSet/>
      <dgm:spPr/>
      <dgm:t>
        <a:bodyPr/>
        <a:lstStyle/>
        <a:p>
          <a:endParaRPr lang="en-US"/>
        </a:p>
      </dgm:t>
    </dgm:pt>
    <dgm:pt modelId="{D6A5FA1A-FB85-472B-8D22-73F1E68EA20D}" type="sibTrans" cxnId="{37E07FE2-64D7-45B5-A2D8-942435606757}">
      <dgm:prSet/>
      <dgm:spPr/>
      <dgm:t>
        <a:bodyPr/>
        <a:lstStyle/>
        <a:p>
          <a:endParaRPr lang="en-US"/>
        </a:p>
      </dgm:t>
    </dgm:pt>
    <dgm:pt modelId="{EF9063DF-6CE6-498E-BA79-A8A9512078F4}">
      <dgm:prSet/>
      <dgm:spPr/>
      <dgm:t>
        <a:bodyPr/>
        <a:lstStyle/>
        <a:p>
          <a:r>
            <a:rPr lang="nl-NL"/>
            <a:t>Nagels kort en schoon ( geen nagellak )</a:t>
          </a:r>
          <a:endParaRPr lang="en-US"/>
        </a:p>
      </dgm:t>
    </dgm:pt>
    <dgm:pt modelId="{37BA2CF2-00A0-428B-A859-9F3F0C644070}" type="parTrans" cxnId="{B6CA14C8-6709-4B10-B5D2-3A620CC6F1BD}">
      <dgm:prSet/>
      <dgm:spPr/>
      <dgm:t>
        <a:bodyPr/>
        <a:lstStyle/>
        <a:p>
          <a:endParaRPr lang="en-US"/>
        </a:p>
      </dgm:t>
    </dgm:pt>
    <dgm:pt modelId="{4110CE32-3420-454E-A16D-94EF363E30F7}" type="sibTrans" cxnId="{B6CA14C8-6709-4B10-B5D2-3A620CC6F1BD}">
      <dgm:prSet/>
      <dgm:spPr/>
      <dgm:t>
        <a:bodyPr/>
        <a:lstStyle/>
        <a:p>
          <a:endParaRPr lang="en-US"/>
        </a:p>
      </dgm:t>
    </dgm:pt>
    <dgm:pt modelId="{A59E1053-5FD2-4F17-9B11-877343E9FC37}">
      <dgm:prSet/>
      <dgm:spPr/>
      <dgm:t>
        <a:bodyPr/>
        <a:lstStyle/>
        <a:p>
          <a:r>
            <a:rPr lang="nl-NL"/>
            <a:t>Handschoenen dragen</a:t>
          </a:r>
          <a:endParaRPr lang="en-US"/>
        </a:p>
      </dgm:t>
    </dgm:pt>
    <dgm:pt modelId="{E94A04EE-ED12-4090-A9E4-470E040AB245}" type="parTrans" cxnId="{4DD257ED-0AFF-49CC-98AD-B3210A072FDF}">
      <dgm:prSet/>
      <dgm:spPr/>
      <dgm:t>
        <a:bodyPr/>
        <a:lstStyle/>
        <a:p>
          <a:endParaRPr lang="en-US"/>
        </a:p>
      </dgm:t>
    </dgm:pt>
    <dgm:pt modelId="{57CEA322-DC33-4DC8-9C8C-EEA521DA77A8}" type="sibTrans" cxnId="{4DD257ED-0AFF-49CC-98AD-B3210A072FDF}">
      <dgm:prSet/>
      <dgm:spPr/>
      <dgm:t>
        <a:bodyPr/>
        <a:lstStyle/>
        <a:p>
          <a:endParaRPr lang="en-US"/>
        </a:p>
      </dgm:t>
    </dgm:pt>
    <dgm:pt modelId="{94633FD0-ED98-4911-8BF8-5B0DF86DC1D0}">
      <dgm:prSet/>
      <dgm:spPr/>
      <dgm:t>
        <a:bodyPr/>
        <a:lstStyle/>
        <a:p>
          <a:pPr>
            <a:defRPr b="1"/>
          </a:pPr>
          <a:r>
            <a:rPr lang="nl-NL"/>
            <a:t>Kleding</a:t>
          </a:r>
          <a:endParaRPr lang="en-US"/>
        </a:p>
      </dgm:t>
    </dgm:pt>
    <dgm:pt modelId="{3CC7D725-1EC4-494B-A8D0-ACFB59D31567}" type="parTrans" cxnId="{779C4F7A-106C-4A8F-BFBE-FEB3B7CCB526}">
      <dgm:prSet/>
      <dgm:spPr/>
      <dgm:t>
        <a:bodyPr/>
        <a:lstStyle/>
        <a:p>
          <a:endParaRPr lang="en-US"/>
        </a:p>
      </dgm:t>
    </dgm:pt>
    <dgm:pt modelId="{ECCC667C-2134-4CBC-9ACA-16F3676BAB91}" type="sibTrans" cxnId="{779C4F7A-106C-4A8F-BFBE-FEB3B7CCB526}">
      <dgm:prSet/>
      <dgm:spPr/>
      <dgm:t>
        <a:bodyPr/>
        <a:lstStyle/>
        <a:p>
          <a:endParaRPr lang="en-US"/>
        </a:p>
      </dgm:t>
    </dgm:pt>
    <dgm:pt modelId="{8DB97F7B-6A2F-4FD0-8285-E46CF9D5357E}">
      <dgm:prSet/>
      <dgm:spPr/>
      <dgm:t>
        <a:bodyPr/>
        <a:lstStyle/>
        <a:p>
          <a:r>
            <a:rPr lang="nl-NL"/>
            <a:t>Praktisch en schoon</a:t>
          </a:r>
          <a:endParaRPr lang="en-US"/>
        </a:p>
      </dgm:t>
    </dgm:pt>
    <dgm:pt modelId="{E32178EC-82A6-4934-BC1C-AF7B1C402F7B}" type="parTrans" cxnId="{02BA942D-E39C-4F75-BA35-7FD5C838684C}">
      <dgm:prSet/>
      <dgm:spPr/>
      <dgm:t>
        <a:bodyPr/>
        <a:lstStyle/>
        <a:p>
          <a:endParaRPr lang="en-US"/>
        </a:p>
      </dgm:t>
    </dgm:pt>
    <dgm:pt modelId="{43F695AE-2753-42AB-A4A7-7BF1BE5DD95B}" type="sibTrans" cxnId="{02BA942D-E39C-4F75-BA35-7FD5C838684C}">
      <dgm:prSet/>
      <dgm:spPr/>
      <dgm:t>
        <a:bodyPr/>
        <a:lstStyle/>
        <a:p>
          <a:endParaRPr lang="en-US"/>
        </a:p>
      </dgm:t>
    </dgm:pt>
    <dgm:pt modelId="{EF57D7ED-02EB-4D03-9D66-8DFD19A61393}">
      <dgm:prSet/>
      <dgm:spPr/>
      <dgm:t>
        <a:bodyPr/>
        <a:lstStyle/>
        <a:p>
          <a:r>
            <a:rPr lang="nl-NL"/>
            <a:t>Geen sierraden </a:t>
          </a:r>
          <a:endParaRPr lang="en-US"/>
        </a:p>
      </dgm:t>
    </dgm:pt>
    <dgm:pt modelId="{C5555A86-70C5-4087-926E-8F6FA097A4FF}" type="parTrans" cxnId="{5D48FD50-7EE6-4CBB-981A-9A2DD16FC686}">
      <dgm:prSet/>
      <dgm:spPr/>
      <dgm:t>
        <a:bodyPr/>
        <a:lstStyle/>
        <a:p>
          <a:endParaRPr lang="en-US"/>
        </a:p>
      </dgm:t>
    </dgm:pt>
    <dgm:pt modelId="{D63D22A4-EF4F-46D6-83E4-BE19BCCAB0EE}" type="sibTrans" cxnId="{5D48FD50-7EE6-4CBB-981A-9A2DD16FC686}">
      <dgm:prSet/>
      <dgm:spPr/>
      <dgm:t>
        <a:bodyPr/>
        <a:lstStyle/>
        <a:p>
          <a:endParaRPr lang="en-US"/>
        </a:p>
      </dgm:t>
    </dgm:pt>
    <dgm:pt modelId="{749B2A85-1ECA-4190-A129-65AFFFEA6957}">
      <dgm:prSet/>
      <dgm:spPr/>
      <dgm:t>
        <a:bodyPr/>
        <a:lstStyle/>
        <a:p>
          <a:pPr>
            <a:defRPr b="1"/>
          </a:pPr>
          <a:r>
            <a:rPr lang="nl-NL"/>
            <a:t>Persoonlijk </a:t>
          </a:r>
          <a:endParaRPr lang="en-US"/>
        </a:p>
      </dgm:t>
    </dgm:pt>
    <dgm:pt modelId="{C5B6A1D3-8907-470E-9D59-4C4D3491E0DE}" type="parTrans" cxnId="{9C48BBCA-751A-4AFF-9F6A-1BC0B237110B}">
      <dgm:prSet/>
      <dgm:spPr/>
      <dgm:t>
        <a:bodyPr/>
        <a:lstStyle/>
        <a:p>
          <a:endParaRPr lang="en-US"/>
        </a:p>
      </dgm:t>
    </dgm:pt>
    <dgm:pt modelId="{BE34365B-22A5-4568-96A7-FAA30BEECD1A}" type="sibTrans" cxnId="{9C48BBCA-751A-4AFF-9F6A-1BC0B237110B}">
      <dgm:prSet/>
      <dgm:spPr/>
      <dgm:t>
        <a:bodyPr/>
        <a:lstStyle/>
        <a:p>
          <a:endParaRPr lang="en-US"/>
        </a:p>
      </dgm:t>
    </dgm:pt>
    <dgm:pt modelId="{FCB1156B-AA0A-4369-94B3-F78914793B68}">
      <dgm:prSet/>
      <dgm:spPr/>
      <dgm:t>
        <a:bodyPr/>
        <a:lstStyle/>
        <a:p>
          <a:r>
            <a:rPr lang="nl-NL"/>
            <a:t>Haren vast en netjes</a:t>
          </a:r>
          <a:endParaRPr lang="en-US"/>
        </a:p>
      </dgm:t>
    </dgm:pt>
    <dgm:pt modelId="{4C57E3EB-94E3-468D-9CA4-22E3B48E06CC}" type="parTrans" cxnId="{C7D3A295-2E38-44F2-91B4-C0AA9F89C83D}">
      <dgm:prSet/>
      <dgm:spPr/>
      <dgm:t>
        <a:bodyPr/>
        <a:lstStyle/>
        <a:p>
          <a:endParaRPr lang="en-US"/>
        </a:p>
      </dgm:t>
    </dgm:pt>
    <dgm:pt modelId="{C9215D7A-93AB-413A-A2C3-EDC3C5F386BF}" type="sibTrans" cxnId="{C7D3A295-2E38-44F2-91B4-C0AA9F89C83D}">
      <dgm:prSet/>
      <dgm:spPr/>
      <dgm:t>
        <a:bodyPr/>
        <a:lstStyle/>
        <a:p>
          <a:endParaRPr lang="en-US"/>
        </a:p>
      </dgm:t>
    </dgm:pt>
    <dgm:pt modelId="{72F2CA26-6BF1-4FC0-A259-8831822184A5}" type="pres">
      <dgm:prSet presAssocID="{A4B66FC4-9DD0-4F25-9420-B93A8799C26B}" presName="root" presStyleCnt="0">
        <dgm:presLayoutVars>
          <dgm:dir/>
          <dgm:resizeHandles val="exact"/>
        </dgm:presLayoutVars>
      </dgm:prSet>
      <dgm:spPr/>
    </dgm:pt>
    <dgm:pt modelId="{09EB287F-A349-43A8-BA09-066D9A0D979F}" type="pres">
      <dgm:prSet presAssocID="{DDB10CB7-9258-4CD9-B76A-F2946539617A}" presName="compNode" presStyleCnt="0"/>
      <dgm:spPr/>
    </dgm:pt>
    <dgm:pt modelId="{9234952D-13BB-4E67-9A00-5B6C0DB06C2D}" type="pres">
      <dgm:prSet presAssocID="{DDB10CB7-9258-4CD9-B76A-F2946539617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doek"/>
        </a:ext>
      </dgm:extLst>
    </dgm:pt>
    <dgm:pt modelId="{C37505FD-A00D-49EE-96AE-AA73DAEDC75A}" type="pres">
      <dgm:prSet presAssocID="{DDB10CB7-9258-4CD9-B76A-F2946539617A}" presName="iconSpace" presStyleCnt="0"/>
      <dgm:spPr/>
    </dgm:pt>
    <dgm:pt modelId="{0D261353-791E-4E16-9B30-B6095D0324B1}" type="pres">
      <dgm:prSet presAssocID="{DDB10CB7-9258-4CD9-B76A-F2946539617A}" presName="parTx" presStyleLbl="revTx" presStyleIdx="0" presStyleCnt="6">
        <dgm:presLayoutVars>
          <dgm:chMax val="0"/>
          <dgm:chPref val="0"/>
        </dgm:presLayoutVars>
      </dgm:prSet>
      <dgm:spPr/>
    </dgm:pt>
    <dgm:pt modelId="{579F5BE1-7995-4145-AAC2-BBAD2E4C3CF6}" type="pres">
      <dgm:prSet presAssocID="{DDB10CB7-9258-4CD9-B76A-F2946539617A}" presName="txSpace" presStyleCnt="0"/>
      <dgm:spPr/>
    </dgm:pt>
    <dgm:pt modelId="{759B2153-33F3-4113-B08C-3CA49BF69FA9}" type="pres">
      <dgm:prSet presAssocID="{DDB10CB7-9258-4CD9-B76A-F2946539617A}" presName="desTx" presStyleLbl="revTx" presStyleIdx="1" presStyleCnt="6">
        <dgm:presLayoutVars/>
      </dgm:prSet>
      <dgm:spPr/>
    </dgm:pt>
    <dgm:pt modelId="{CCFFE062-610E-4794-B2A7-6D4C0F34D3B2}" type="pres">
      <dgm:prSet presAssocID="{2B76B863-4B2D-4193-AC3C-BC699931EF7C}" presName="sibTrans" presStyleCnt="0"/>
      <dgm:spPr/>
    </dgm:pt>
    <dgm:pt modelId="{25937D8D-E044-429D-9089-D600E1F7A06D}" type="pres">
      <dgm:prSet presAssocID="{94633FD0-ED98-4911-8BF8-5B0DF86DC1D0}" presName="compNode" presStyleCnt="0"/>
      <dgm:spPr/>
    </dgm:pt>
    <dgm:pt modelId="{6D210C32-E0FF-4C3D-842E-D335739419DD}" type="pres">
      <dgm:prSet presAssocID="{94633FD0-ED98-4911-8BF8-5B0DF86DC1D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-shirt"/>
        </a:ext>
      </dgm:extLst>
    </dgm:pt>
    <dgm:pt modelId="{44676C60-3643-4C06-8E79-F7FCA2EE5B3F}" type="pres">
      <dgm:prSet presAssocID="{94633FD0-ED98-4911-8BF8-5B0DF86DC1D0}" presName="iconSpace" presStyleCnt="0"/>
      <dgm:spPr/>
    </dgm:pt>
    <dgm:pt modelId="{F9D1EF78-FB5B-4152-80BD-6637C39B3541}" type="pres">
      <dgm:prSet presAssocID="{94633FD0-ED98-4911-8BF8-5B0DF86DC1D0}" presName="parTx" presStyleLbl="revTx" presStyleIdx="2" presStyleCnt="6">
        <dgm:presLayoutVars>
          <dgm:chMax val="0"/>
          <dgm:chPref val="0"/>
        </dgm:presLayoutVars>
      </dgm:prSet>
      <dgm:spPr/>
    </dgm:pt>
    <dgm:pt modelId="{DA33A0B6-EDE7-47A7-A55B-47668B7E3EBF}" type="pres">
      <dgm:prSet presAssocID="{94633FD0-ED98-4911-8BF8-5B0DF86DC1D0}" presName="txSpace" presStyleCnt="0"/>
      <dgm:spPr/>
    </dgm:pt>
    <dgm:pt modelId="{742B438B-CF1D-4511-9D83-041F99EF9E39}" type="pres">
      <dgm:prSet presAssocID="{94633FD0-ED98-4911-8BF8-5B0DF86DC1D0}" presName="desTx" presStyleLbl="revTx" presStyleIdx="3" presStyleCnt="6">
        <dgm:presLayoutVars/>
      </dgm:prSet>
      <dgm:spPr/>
    </dgm:pt>
    <dgm:pt modelId="{4D343B3F-DCC9-4CBB-BC05-A62BDB9F0E3B}" type="pres">
      <dgm:prSet presAssocID="{ECCC667C-2134-4CBC-9ACA-16F3676BAB91}" presName="sibTrans" presStyleCnt="0"/>
      <dgm:spPr/>
    </dgm:pt>
    <dgm:pt modelId="{24CD8B20-49E4-49CE-AFC8-BC0B4661A9CA}" type="pres">
      <dgm:prSet presAssocID="{749B2A85-1ECA-4190-A129-65AFFFEA6957}" presName="compNode" presStyleCnt="0"/>
      <dgm:spPr/>
    </dgm:pt>
    <dgm:pt modelId="{7BF93F66-12E9-4069-960A-6402243DF8FF}" type="pres">
      <dgm:prSet presAssocID="{749B2A85-1ECA-4190-A129-65AFFFEA695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am"/>
        </a:ext>
      </dgm:extLst>
    </dgm:pt>
    <dgm:pt modelId="{2B0FE7D1-1394-4607-BBA1-A30056537AE5}" type="pres">
      <dgm:prSet presAssocID="{749B2A85-1ECA-4190-A129-65AFFFEA6957}" presName="iconSpace" presStyleCnt="0"/>
      <dgm:spPr/>
    </dgm:pt>
    <dgm:pt modelId="{421DAB70-DD87-4FB1-8331-4F262775EC19}" type="pres">
      <dgm:prSet presAssocID="{749B2A85-1ECA-4190-A129-65AFFFEA6957}" presName="parTx" presStyleLbl="revTx" presStyleIdx="4" presStyleCnt="6">
        <dgm:presLayoutVars>
          <dgm:chMax val="0"/>
          <dgm:chPref val="0"/>
        </dgm:presLayoutVars>
      </dgm:prSet>
      <dgm:spPr/>
    </dgm:pt>
    <dgm:pt modelId="{7B98CF56-A45A-4F90-B523-2E425CBED148}" type="pres">
      <dgm:prSet presAssocID="{749B2A85-1ECA-4190-A129-65AFFFEA6957}" presName="txSpace" presStyleCnt="0"/>
      <dgm:spPr/>
    </dgm:pt>
    <dgm:pt modelId="{9F841175-BE4D-4683-AA35-4186944B870B}" type="pres">
      <dgm:prSet presAssocID="{749B2A85-1ECA-4190-A129-65AFFFEA6957}" presName="desTx" presStyleLbl="revTx" presStyleIdx="5" presStyleCnt="6">
        <dgm:presLayoutVars/>
      </dgm:prSet>
      <dgm:spPr/>
    </dgm:pt>
  </dgm:ptLst>
  <dgm:cxnLst>
    <dgm:cxn modelId="{0C85F400-C1C2-454D-9D2B-D9847B24462E}" type="presOf" srcId="{5B6C6776-314B-4C28-B7D6-DA1D983D17A4}" destId="{759B2153-33F3-4113-B08C-3CA49BF69FA9}" srcOrd="0" destOrd="0" presId="urn:microsoft.com/office/officeart/2018/5/layout/CenteredIconLabelDescriptionList"/>
    <dgm:cxn modelId="{02BA942D-E39C-4F75-BA35-7FD5C838684C}" srcId="{94633FD0-ED98-4911-8BF8-5B0DF86DC1D0}" destId="{8DB97F7B-6A2F-4FD0-8285-E46CF9D5357E}" srcOrd="0" destOrd="0" parTransId="{E32178EC-82A6-4934-BC1C-AF7B1C402F7B}" sibTransId="{43F695AE-2753-42AB-A4A7-7BF1BE5DD95B}"/>
    <dgm:cxn modelId="{F5FE4D36-AB0F-46AE-87C7-5DAD2F92D0A4}" type="presOf" srcId="{FCB1156B-AA0A-4369-94B3-F78914793B68}" destId="{9F841175-BE4D-4683-AA35-4186944B870B}" srcOrd="0" destOrd="0" presId="urn:microsoft.com/office/officeart/2018/5/layout/CenteredIconLabelDescriptionList"/>
    <dgm:cxn modelId="{5D48FD50-7EE6-4CBB-981A-9A2DD16FC686}" srcId="{94633FD0-ED98-4911-8BF8-5B0DF86DC1D0}" destId="{EF57D7ED-02EB-4D03-9D66-8DFD19A61393}" srcOrd="1" destOrd="0" parTransId="{C5555A86-70C5-4087-926E-8F6FA097A4FF}" sibTransId="{D63D22A4-EF4F-46D6-83E4-BE19BCCAB0EE}"/>
    <dgm:cxn modelId="{98165C61-47CF-4EAF-A388-F2EAFDBED794}" type="presOf" srcId="{DDB10CB7-9258-4CD9-B76A-F2946539617A}" destId="{0D261353-791E-4E16-9B30-B6095D0324B1}" srcOrd="0" destOrd="0" presId="urn:microsoft.com/office/officeart/2018/5/layout/CenteredIconLabelDescriptionList"/>
    <dgm:cxn modelId="{269F7B6D-13FA-45C3-B8B5-310089B0A8CF}" type="presOf" srcId="{EF57D7ED-02EB-4D03-9D66-8DFD19A61393}" destId="{742B438B-CF1D-4511-9D83-041F99EF9E39}" srcOrd="0" destOrd="1" presId="urn:microsoft.com/office/officeart/2018/5/layout/CenteredIconLabelDescriptionList"/>
    <dgm:cxn modelId="{C3610A75-8EE0-4D43-A35F-AA7AF12F7D1D}" type="presOf" srcId="{749B2A85-1ECA-4190-A129-65AFFFEA6957}" destId="{421DAB70-DD87-4FB1-8331-4F262775EC19}" srcOrd="0" destOrd="0" presId="urn:microsoft.com/office/officeart/2018/5/layout/CenteredIconLabelDescriptionList"/>
    <dgm:cxn modelId="{779C4F7A-106C-4A8F-BFBE-FEB3B7CCB526}" srcId="{A4B66FC4-9DD0-4F25-9420-B93A8799C26B}" destId="{94633FD0-ED98-4911-8BF8-5B0DF86DC1D0}" srcOrd="1" destOrd="0" parTransId="{3CC7D725-1EC4-494B-A8D0-ACFB59D31567}" sibTransId="{ECCC667C-2134-4CBC-9ACA-16F3676BAB91}"/>
    <dgm:cxn modelId="{C7D3A295-2E38-44F2-91B4-C0AA9F89C83D}" srcId="{749B2A85-1ECA-4190-A129-65AFFFEA6957}" destId="{FCB1156B-AA0A-4369-94B3-F78914793B68}" srcOrd="0" destOrd="0" parTransId="{4C57E3EB-94E3-468D-9CA4-22E3B48E06CC}" sibTransId="{C9215D7A-93AB-413A-A2C3-EDC3C5F386BF}"/>
    <dgm:cxn modelId="{B1E827A2-3E69-4984-98F1-0E9EEE69F5AD}" type="presOf" srcId="{EF9063DF-6CE6-498E-BA79-A8A9512078F4}" destId="{759B2153-33F3-4113-B08C-3CA49BF69FA9}" srcOrd="0" destOrd="1" presId="urn:microsoft.com/office/officeart/2018/5/layout/CenteredIconLabelDescriptionList"/>
    <dgm:cxn modelId="{356BE4B5-98A6-485D-A88E-1003EF09289D}" type="presOf" srcId="{94633FD0-ED98-4911-8BF8-5B0DF86DC1D0}" destId="{F9D1EF78-FB5B-4152-80BD-6637C39B3541}" srcOrd="0" destOrd="0" presId="urn:microsoft.com/office/officeart/2018/5/layout/CenteredIconLabelDescriptionList"/>
    <dgm:cxn modelId="{B6CA14C8-6709-4B10-B5D2-3A620CC6F1BD}" srcId="{DDB10CB7-9258-4CD9-B76A-F2946539617A}" destId="{EF9063DF-6CE6-498E-BA79-A8A9512078F4}" srcOrd="1" destOrd="0" parTransId="{37BA2CF2-00A0-428B-A859-9F3F0C644070}" sibTransId="{4110CE32-3420-454E-A16D-94EF363E30F7}"/>
    <dgm:cxn modelId="{9C48BBCA-751A-4AFF-9F6A-1BC0B237110B}" srcId="{A4B66FC4-9DD0-4F25-9420-B93A8799C26B}" destId="{749B2A85-1ECA-4190-A129-65AFFFEA6957}" srcOrd="2" destOrd="0" parTransId="{C5B6A1D3-8907-470E-9D59-4C4D3491E0DE}" sibTransId="{BE34365B-22A5-4568-96A7-FAA30BEECD1A}"/>
    <dgm:cxn modelId="{40E91AD2-F2FD-4905-B591-B8CEA0F98D1B}" srcId="{A4B66FC4-9DD0-4F25-9420-B93A8799C26B}" destId="{DDB10CB7-9258-4CD9-B76A-F2946539617A}" srcOrd="0" destOrd="0" parTransId="{BE8F23BA-E095-49A5-A9A1-BA057BE6F31F}" sibTransId="{2B76B863-4B2D-4193-AC3C-BC699931EF7C}"/>
    <dgm:cxn modelId="{5A2633D5-C73E-4276-8582-D32D6DD1AD5C}" type="presOf" srcId="{8DB97F7B-6A2F-4FD0-8285-E46CF9D5357E}" destId="{742B438B-CF1D-4511-9D83-041F99EF9E39}" srcOrd="0" destOrd="0" presId="urn:microsoft.com/office/officeart/2018/5/layout/CenteredIconLabelDescriptionList"/>
    <dgm:cxn modelId="{AA9356E0-4179-4143-AB1F-B2FE25D90BD9}" type="presOf" srcId="{A59E1053-5FD2-4F17-9B11-877343E9FC37}" destId="{759B2153-33F3-4113-B08C-3CA49BF69FA9}" srcOrd="0" destOrd="2" presId="urn:microsoft.com/office/officeart/2018/5/layout/CenteredIconLabelDescriptionList"/>
    <dgm:cxn modelId="{0919A8E0-8339-49A6-8B6D-047B7D521643}" type="presOf" srcId="{A4B66FC4-9DD0-4F25-9420-B93A8799C26B}" destId="{72F2CA26-6BF1-4FC0-A259-8831822184A5}" srcOrd="0" destOrd="0" presId="urn:microsoft.com/office/officeart/2018/5/layout/CenteredIconLabelDescriptionList"/>
    <dgm:cxn modelId="{37E07FE2-64D7-45B5-A2D8-942435606757}" srcId="{DDB10CB7-9258-4CD9-B76A-F2946539617A}" destId="{5B6C6776-314B-4C28-B7D6-DA1D983D17A4}" srcOrd="0" destOrd="0" parTransId="{9987B955-BE30-4D4F-8B0E-50585458457F}" sibTransId="{D6A5FA1A-FB85-472B-8D22-73F1E68EA20D}"/>
    <dgm:cxn modelId="{4DD257ED-0AFF-49CC-98AD-B3210A072FDF}" srcId="{DDB10CB7-9258-4CD9-B76A-F2946539617A}" destId="{A59E1053-5FD2-4F17-9B11-877343E9FC37}" srcOrd="2" destOrd="0" parTransId="{E94A04EE-ED12-4090-A9E4-470E040AB245}" sibTransId="{57CEA322-DC33-4DC8-9C8C-EEA521DA77A8}"/>
    <dgm:cxn modelId="{4CF21930-1E91-4AA3-B5D3-2E8DDDA5A968}" type="presParOf" srcId="{72F2CA26-6BF1-4FC0-A259-8831822184A5}" destId="{09EB287F-A349-43A8-BA09-066D9A0D979F}" srcOrd="0" destOrd="0" presId="urn:microsoft.com/office/officeart/2018/5/layout/CenteredIconLabelDescriptionList"/>
    <dgm:cxn modelId="{FE140143-40BA-408F-BED7-D5CB848B4711}" type="presParOf" srcId="{09EB287F-A349-43A8-BA09-066D9A0D979F}" destId="{9234952D-13BB-4E67-9A00-5B6C0DB06C2D}" srcOrd="0" destOrd="0" presId="urn:microsoft.com/office/officeart/2018/5/layout/CenteredIconLabelDescriptionList"/>
    <dgm:cxn modelId="{22824395-CE65-47FE-B9CC-ADF81D3C0EEF}" type="presParOf" srcId="{09EB287F-A349-43A8-BA09-066D9A0D979F}" destId="{C37505FD-A00D-49EE-96AE-AA73DAEDC75A}" srcOrd="1" destOrd="0" presId="urn:microsoft.com/office/officeart/2018/5/layout/CenteredIconLabelDescriptionList"/>
    <dgm:cxn modelId="{4B43420D-DE1A-486A-8D5F-1319AFA445B4}" type="presParOf" srcId="{09EB287F-A349-43A8-BA09-066D9A0D979F}" destId="{0D261353-791E-4E16-9B30-B6095D0324B1}" srcOrd="2" destOrd="0" presId="urn:microsoft.com/office/officeart/2018/5/layout/CenteredIconLabelDescriptionList"/>
    <dgm:cxn modelId="{E2C96F13-A007-461A-B38E-490706F69243}" type="presParOf" srcId="{09EB287F-A349-43A8-BA09-066D9A0D979F}" destId="{579F5BE1-7995-4145-AAC2-BBAD2E4C3CF6}" srcOrd="3" destOrd="0" presId="urn:microsoft.com/office/officeart/2018/5/layout/CenteredIconLabelDescriptionList"/>
    <dgm:cxn modelId="{762B9BFB-B0C0-4C99-8FCD-0CAEE02100C3}" type="presParOf" srcId="{09EB287F-A349-43A8-BA09-066D9A0D979F}" destId="{759B2153-33F3-4113-B08C-3CA49BF69FA9}" srcOrd="4" destOrd="0" presId="urn:microsoft.com/office/officeart/2018/5/layout/CenteredIconLabelDescriptionList"/>
    <dgm:cxn modelId="{EACF1A28-7A79-41A1-8C35-679C28AFC50A}" type="presParOf" srcId="{72F2CA26-6BF1-4FC0-A259-8831822184A5}" destId="{CCFFE062-610E-4794-B2A7-6D4C0F34D3B2}" srcOrd="1" destOrd="0" presId="urn:microsoft.com/office/officeart/2018/5/layout/CenteredIconLabelDescriptionList"/>
    <dgm:cxn modelId="{DD536E34-5942-4D9E-AE11-00F12751A0CA}" type="presParOf" srcId="{72F2CA26-6BF1-4FC0-A259-8831822184A5}" destId="{25937D8D-E044-429D-9089-D600E1F7A06D}" srcOrd="2" destOrd="0" presId="urn:microsoft.com/office/officeart/2018/5/layout/CenteredIconLabelDescriptionList"/>
    <dgm:cxn modelId="{3CFE1E3F-1DDD-43C5-8B7A-9CFA82CF2A16}" type="presParOf" srcId="{25937D8D-E044-429D-9089-D600E1F7A06D}" destId="{6D210C32-E0FF-4C3D-842E-D335739419DD}" srcOrd="0" destOrd="0" presId="urn:microsoft.com/office/officeart/2018/5/layout/CenteredIconLabelDescriptionList"/>
    <dgm:cxn modelId="{41973505-F4D2-4DE5-B837-59864D43E867}" type="presParOf" srcId="{25937D8D-E044-429D-9089-D600E1F7A06D}" destId="{44676C60-3643-4C06-8E79-F7FCA2EE5B3F}" srcOrd="1" destOrd="0" presId="urn:microsoft.com/office/officeart/2018/5/layout/CenteredIconLabelDescriptionList"/>
    <dgm:cxn modelId="{B96E88A3-A085-4187-83E6-065FEB053D01}" type="presParOf" srcId="{25937D8D-E044-429D-9089-D600E1F7A06D}" destId="{F9D1EF78-FB5B-4152-80BD-6637C39B3541}" srcOrd="2" destOrd="0" presId="urn:microsoft.com/office/officeart/2018/5/layout/CenteredIconLabelDescriptionList"/>
    <dgm:cxn modelId="{0FED8BA6-38C0-4B98-B455-A01EFABB67C2}" type="presParOf" srcId="{25937D8D-E044-429D-9089-D600E1F7A06D}" destId="{DA33A0B6-EDE7-47A7-A55B-47668B7E3EBF}" srcOrd="3" destOrd="0" presId="urn:microsoft.com/office/officeart/2018/5/layout/CenteredIconLabelDescriptionList"/>
    <dgm:cxn modelId="{DD358D19-DF1F-47CC-A4AC-DCF86386A0D4}" type="presParOf" srcId="{25937D8D-E044-429D-9089-D600E1F7A06D}" destId="{742B438B-CF1D-4511-9D83-041F99EF9E39}" srcOrd="4" destOrd="0" presId="urn:microsoft.com/office/officeart/2018/5/layout/CenteredIconLabelDescriptionList"/>
    <dgm:cxn modelId="{FE934250-B04A-4B0A-8088-256F9C81D01A}" type="presParOf" srcId="{72F2CA26-6BF1-4FC0-A259-8831822184A5}" destId="{4D343B3F-DCC9-4CBB-BC05-A62BDB9F0E3B}" srcOrd="3" destOrd="0" presId="urn:microsoft.com/office/officeart/2018/5/layout/CenteredIconLabelDescriptionList"/>
    <dgm:cxn modelId="{A5A231DB-5396-4F9C-B4D8-F1674E4B8E0D}" type="presParOf" srcId="{72F2CA26-6BF1-4FC0-A259-8831822184A5}" destId="{24CD8B20-49E4-49CE-AFC8-BC0B4661A9CA}" srcOrd="4" destOrd="0" presId="urn:microsoft.com/office/officeart/2018/5/layout/CenteredIconLabelDescriptionList"/>
    <dgm:cxn modelId="{2F446EEB-9060-495B-974E-CEACF64FCD68}" type="presParOf" srcId="{24CD8B20-49E4-49CE-AFC8-BC0B4661A9CA}" destId="{7BF93F66-12E9-4069-960A-6402243DF8FF}" srcOrd="0" destOrd="0" presId="urn:microsoft.com/office/officeart/2018/5/layout/CenteredIconLabelDescriptionList"/>
    <dgm:cxn modelId="{81F456B5-AB07-495E-8951-2304B5A8296E}" type="presParOf" srcId="{24CD8B20-49E4-49CE-AFC8-BC0B4661A9CA}" destId="{2B0FE7D1-1394-4607-BBA1-A30056537AE5}" srcOrd="1" destOrd="0" presId="urn:microsoft.com/office/officeart/2018/5/layout/CenteredIconLabelDescriptionList"/>
    <dgm:cxn modelId="{1A9379E2-1F70-4F9E-A8DC-C6A62B4B0444}" type="presParOf" srcId="{24CD8B20-49E4-49CE-AFC8-BC0B4661A9CA}" destId="{421DAB70-DD87-4FB1-8331-4F262775EC19}" srcOrd="2" destOrd="0" presId="urn:microsoft.com/office/officeart/2018/5/layout/CenteredIconLabelDescriptionList"/>
    <dgm:cxn modelId="{F5C0A5E2-1A06-4D04-984C-808F6E481966}" type="presParOf" srcId="{24CD8B20-49E4-49CE-AFC8-BC0B4661A9CA}" destId="{7B98CF56-A45A-4F90-B523-2E425CBED148}" srcOrd="3" destOrd="0" presId="urn:microsoft.com/office/officeart/2018/5/layout/CenteredIconLabelDescriptionList"/>
    <dgm:cxn modelId="{0A9987C8-A063-4647-98F0-1D0B5698C830}" type="presParOf" srcId="{24CD8B20-49E4-49CE-AFC8-BC0B4661A9CA}" destId="{9F841175-BE4D-4683-AA35-4186944B870B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2C3F1-2673-5948-AF4E-35834EE79C6A}">
      <dsp:nvSpPr>
        <dsp:cNvPr id="0" name=""/>
        <dsp:cNvSpPr/>
      </dsp:nvSpPr>
      <dsp:spPr>
        <a:xfrm>
          <a:off x="0" y="578208"/>
          <a:ext cx="5626542" cy="875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Je weet wat hygiëne inhoudt en kan dit uitleggen aan een student</a:t>
          </a:r>
          <a:endParaRPr lang="en-US" sz="2200" kern="1200"/>
        </a:p>
      </dsp:txBody>
      <dsp:txXfrm>
        <a:off x="42722" y="620930"/>
        <a:ext cx="5541098" cy="789716"/>
      </dsp:txXfrm>
    </dsp:sp>
    <dsp:sp modelId="{A997D50C-6921-A048-B78A-CA2F9750C64A}">
      <dsp:nvSpPr>
        <dsp:cNvPr id="0" name=""/>
        <dsp:cNvSpPr/>
      </dsp:nvSpPr>
      <dsp:spPr>
        <a:xfrm>
          <a:off x="0" y="1516728"/>
          <a:ext cx="5626542" cy="875160"/>
        </a:xfrm>
        <a:prstGeom prst="roundRect">
          <a:avLst/>
        </a:prstGeom>
        <a:solidFill>
          <a:schemeClr val="accent2">
            <a:hueOff val="-209503"/>
            <a:satOff val="-2238"/>
            <a:lumOff val="-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Je kunt de 4 soorten ziekteverwekkers opnoemen</a:t>
          </a:r>
          <a:endParaRPr lang="en-US" sz="2200" kern="1200"/>
        </a:p>
      </dsp:txBody>
      <dsp:txXfrm>
        <a:off x="42722" y="1559450"/>
        <a:ext cx="5541098" cy="789716"/>
      </dsp:txXfrm>
    </dsp:sp>
    <dsp:sp modelId="{6A795723-602C-464D-8A49-B18CDEBD5CCA}">
      <dsp:nvSpPr>
        <dsp:cNvPr id="0" name=""/>
        <dsp:cNvSpPr/>
      </dsp:nvSpPr>
      <dsp:spPr>
        <a:xfrm>
          <a:off x="0" y="2455249"/>
          <a:ext cx="5626542" cy="875160"/>
        </a:xfrm>
        <a:prstGeom prst="roundRect">
          <a:avLst/>
        </a:prstGeom>
        <a:solidFill>
          <a:schemeClr val="accent2">
            <a:hueOff val="-419007"/>
            <a:satOff val="-4475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Je weet wat persoonlijke hygiëne inhoudt en kan hier voorbeelden van geven</a:t>
          </a:r>
          <a:endParaRPr lang="en-US" sz="2200" kern="1200"/>
        </a:p>
      </dsp:txBody>
      <dsp:txXfrm>
        <a:off x="42722" y="2497971"/>
        <a:ext cx="5541098" cy="789716"/>
      </dsp:txXfrm>
    </dsp:sp>
    <dsp:sp modelId="{30387A4E-4A74-0D47-8992-3AEA07B38219}">
      <dsp:nvSpPr>
        <dsp:cNvPr id="0" name=""/>
        <dsp:cNvSpPr/>
      </dsp:nvSpPr>
      <dsp:spPr>
        <a:xfrm>
          <a:off x="0" y="3393769"/>
          <a:ext cx="5626542" cy="875160"/>
        </a:xfrm>
        <a:prstGeom prst="roundRect">
          <a:avLst/>
        </a:prstGeom>
        <a:solidFill>
          <a:schemeClr val="accent2">
            <a:hueOff val="-628510"/>
            <a:satOff val="-6713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Je weet het verschil tussen reinigen en desinfecteren</a:t>
          </a:r>
          <a:endParaRPr lang="en-US" sz="2200" kern="1200"/>
        </a:p>
      </dsp:txBody>
      <dsp:txXfrm>
        <a:off x="42722" y="3436491"/>
        <a:ext cx="5541098" cy="789716"/>
      </dsp:txXfrm>
    </dsp:sp>
    <dsp:sp modelId="{9D8E20CF-CEBE-C14C-8F95-524756C673A6}">
      <dsp:nvSpPr>
        <dsp:cNvPr id="0" name=""/>
        <dsp:cNvSpPr/>
      </dsp:nvSpPr>
      <dsp:spPr>
        <a:xfrm>
          <a:off x="0" y="4332289"/>
          <a:ext cx="5626542" cy="875160"/>
        </a:xfrm>
        <a:prstGeom prst="roundRect">
          <a:avLst/>
        </a:prstGeom>
        <a:solidFill>
          <a:schemeClr val="accent2">
            <a:hueOff val="-838013"/>
            <a:satOff val="-8950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Je weet hoe je een konijn of knaagdier hok goed schoonmaakt</a:t>
          </a:r>
          <a:endParaRPr lang="en-US" sz="2200" kern="1200"/>
        </a:p>
      </dsp:txBody>
      <dsp:txXfrm>
        <a:off x="42722" y="4375011"/>
        <a:ext cx="5541098" cy="7897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6CBBC-EDFD-A949-890E-61283B2C8763}">
      <dsp:nvSpPr>
        <dsp:cNvPr id="0" name=""/>
        <dsp:cNvSpPr/>
      </dsp:nvSpPr>
      <dsp:spPr>
        <a:xfrm>
          <a:off x="0" y="383501"/>
          <a:ext cx="5715000" cy="25108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Je kunt natuurlijk niet altijd voorkomen dat dieren ziek worden, maar door hygiënisch te werken kun je al veel ziekteverwekkers uitschakelen. </a:t>
          </a:r>
          <a:endParaRPr lang="en-US" sz="2900" kern="1200"/>
        </a:p>
      </dsp:txBody>
      <dsp:txXfrm>
        <a:off x="122568" y="506069"/>
        <a:ext cx="5469864" cy="2265683"/>
      </dsp:txXfrm>
    </dsp:sp>
    <dsp:sp modelId="{B3BE7023-7FB2-3047-A45B-990FEB389380}">
      <dsp:nvSpPr>
        <dsp:cNvPr id="0" name=""/>
        <dsp:cNvSpPr/>
      </dsp:nvSpPr>
      <dsp:spPr>
        <a:xfrm>
          <a:off x="0" y="2977841"/>
          <a:ext cx="5715000" cy="2510819"/>
        </a:xfrm>
        <a:prstGeom prst="roundRect">
          <a:avLst/>
        </a:prstGeom>
        <a:solidFill>
          <a:schemeClr val="accent2">
            <a:hueOff val="-838013"/>
            <a:satOff val="-8950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Hygiëne = alles wat je doet om ervoor te zorgen dat dieren, planten en mensen niet besmet raken met een ziekteverwekker.</a:t>
          </a:r>
          <a:endParaRPr lang="en-US" sz="2900" kern="1200"/>
        </a:p>
      </dsp:txBody>
      <dsp:txXfrm>
        <a:off x="122568" y="3100409"/>
        <a:ext cx="5469864" cy="2265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4952D-13BB-4E67-9A00-5B6C0DB06C2D}">
      <dsp:nvSpPr>
        <dsp:cNvPr id="0" name=""/>
        <dsp:cNvSpPr/>
      </dsp:nvSpPr>
      <dsp:spPr>
        <a:xfrm>
          <a:off x="1020487" y="389930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61353-791E-4E16-9B30-B6095D0324B1}">
      <dsp:nvSpPr>
        <dsp:cNvPr id="0" name=""/>
        <dsp:cNvSpPr/>
      </dsp:nvSpPr>
      <dsp:spPr>
        <a:xfrm>
          <a:off x="393" y="1612440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nl-NL" sz="3300" kern="1200"/>
            <a:t>Handhygiëne</a:t>
          </a:r>
          <a:endParaRPr lang="en-US" sz="3300" kern="1200"/>
        </a:p>
      </dsp:txBody>
      <dsp:txXfrm>
        <a:off x="393" y="1612440"/>
        <a:ext cx="3138750" cy="470812"/>
      </dsp:txXfrm>
    </dsp:sp>
    <dsp:sp modelId="{759B2153-33F3-4113-B08C-3CA49BF69FA9}">
      <dsp:nvSpPr>
        <dsp:cNvPr id="0" name=""/>
        <dsp:cNvSpPr/>
      </dsp:nvSpPr>
      <dsp:spPr>
        <a:xfrm>
          <a:off x="393" y="2140903"/>
          <a:ext cx="3138750" cy="1131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Handen wassen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Nagels kort en schoon ( geen nagellak )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Handschoenen dragen</a:t>
          </a:r>
          <a:endParaRPr lang="en-US" sz="1700" kern="1200"/>
        </a:p>
      </dsp:txBody>
      <dsp:txXfrm>
        <a:off x="393" y="2140903"/>
        <a:ext cx="3138750" cy="1131528"/>
      </dsp:txXfrm>
    </dsp:sp>
    <dsp:sp modelId="{6D210C32-E0FF-4C3D-842E-D335739419DD}">
      <dsp:nvSpPr>
        <dsp:cNvPr id="0" name=""/>
        <dsp:cNvSpPr/>
      </dsp:nvSpPr>
      <dsp:spPr>
        <a:xfrm>
          <a:off x="4708518" y="389930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D1EF78-FB5B-4152-80BD-6637C39B3541}">
      <dsp:nvSpPr>
        <dsp:cNvPr id="0" name=""/>
        <dsp:cNvSpPr/>
      </dsp:nvSpPr>
      <dsp:spPr>
        <a:xfrm>
          <a:off x="3688425" y="1612440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nl-NL" sz="3300" kern="1200"/>
            <a:t>Kleding</a:t>
          </a:r>
          <a:endParaRPr lang="en-US" sz="3300" kern="1200"/>
        </a:p>
      </dsp:txBody>
      <dsp:txXfrm>
        <a:off x="3688425" y="1612440"/>
        <a:ext cx="3138750" cy="470812"/>
      </dsp:txXfrm>
    </dsp:sp>
    <dsp:sp modelId="{742B438B-CF1D-4511-9D83-041F99EF9E39}">
      <dsp:nvSpPr>
        <dsp:cNvPr id="0" name=""/>
        <dsp:cNvSpPr/>
      </dsp:nvSpPr>
      <dsp:spPr>
        <a:xfrm>
          <a:off x="3688425" y="2140903"/>
          <a:ext cx="3138750" cy="1131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Praktisch en schoon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Geen sierraden </a:t>
          </a:r>
          <a:endParaRPr lang="en-US" sz="1700" kern="1200"/>
        </a:p>
      </dsp:txBody>
      <dsp:txXfrm>
        <a:off x="3688425" y="2140903"/>
        <a:ext cx="3138750" cy="1131528"/>
      </dsp:txXfrm>
    </dsp:sp>
    <dsp:sp modelId="{7BF93F66-12E9-4069-960A-6402243DF8FF}">
      <dsp:nvSpPr>
        <dsp:cNvPr id="0" name=""/>
        <dsp:cNvSpPr/>
      </dsp:nvSpPr>
      <dsp:spPr>
        <a:xfrm>
          <a:off x="8396550" y="389930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1DAB70-DD87-4FB1-8331-4F262775EC19}">
      <dsp:nvSpPr>
        <dsp:cNvPr id="0" name=""/>
        <dsp:cNvSpPr/>
      </dsp:nvSpPr>
      <dsp:spPr>
        <a:xfrm>
          <a:off x="7376456" y="1612440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nl-NL" sz="3300" kern="1200"/>
            <a:t>Persoonlijk </a:t>
          </a:r>
          <a:endParaRPr lang="en-US" sz="3300" kern="1200"/>
        </a:p>
      </dsp:txBody>
      <dsp:txXfrm>
        <a:off x="7376456" y="1612440"/>
        <a:ext cx="3138750" cy="470812"/>
      </dsp:txXfrm>
    </dsp:sp>
    <dsp:sp modelId="{9F841175-BE4D-4683-AA35-4186944B870B}">
      <dsp:nvSpPr>
        <dsp:cNvPr id="0" name=""/>
        <dsp:cNvSpPr/>
      </dsp:nvSpPr>
      <dsp:spPr>
        <a:xfrm>
          <a:off x="7376456" y="2140903"/>
          <a:ext cx="3138750" cy="1131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Haren vast en netjes</a:t>
          </a:r>
          <a:endParaRPr lang="en-US" sz="1700" kern="1200"/>
        </a:p>
      </dsp:txBody>
      <dsp:txXfrm>
        <a:off x="7376456" y="2140903"/>
        <a:ext cx="3138750" cy="1131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56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39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9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7/12/22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8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7/12/22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129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7/12/22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7/12/22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5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7/12/22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8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7/12/22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4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7/12/22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2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7/12/22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2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7/12/22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90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5" r:id="rId9"/>
    <p:sldLayoutId id="2147483683" r:id="rId10"/>
    <p:sldLayoutId id="214748368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056FD6-9767-4B1A-ACC2-9883F6A5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79928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62DCCF-5E2C-F1FF-D152-386F727689F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r="5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CBE2305-9748-07CC-1C9E-4ABC7EBEA6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nl-NL" sz="5200">
                <a:solidFill>
                  <a:srgbClr val="FFFFFF"/>
                </a:solidFill>
              </a:rPr>
              <a:t>Huisvesting en hygiëne	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C1A8A71-00DD-ED5B-B43E-B6990BCE1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/>
          </a:bodyPr>
          <a:lstStyle/>
          <a:p>
            <a:r>
              <a:rPr lang="nl-NL" sz="2200">
                <a:solidFill>
                  <a:srgbClr val="FFFFFF"/>
                </a:solidFill>
              </a:rPr>
              <a:t>Niveau 2: Blok 1 les 4</a:t>
            </a:r>
          </a:p>
        </p:txBody>
      </p:sp>
    </p:spTree>
    <p:extLst>
      <p:ext uri="{BB962C8B-B14F-4D97-AF65-F5344CB8AC3E}">
        <p14:creationId xmlns:p14="http://schemas.microsoft.com/office/powerpoint/2010/main" val="23926313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A245AC3-2A12-4EC5-90F0-635CC8C2C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E2F09B-BB20-4BE5-AB02-3EB3D1DC45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5" name="Picture 4" descr="Rode markering in een agenda">
            <a:extLst>
              <a:ext uri="{FF2B5EF4-FFF2-40B4-BE49-F238E27FC236}">
                <a16:creationId xmlns:a16="http://schemas.microsoft.com/office/drawing/2014/main" id="{64FE36A7-E346-2700-770D-76954A4FA6D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r="-1" b="15725"/>
          <a:stretch/>
        </p:blipFill>
        <p:spPr>
          <a:xfrm>
            <a:off x="20" y="1376"/>
            <a:ext cx="12188932" cy="685662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23DAFF7-4C98-4E0E-8986-198D54B6C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30952" y="0"/>
            <a:ext cx="6858000" cy="6858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/>
              </a:gs>
              <a:gs pos="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ABA2F37-388F-4D5A-9ABF-F0ADA6CB8E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4352" y="1546522"/>
            <a:ext cx="6327657" cy="4003971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DAD23D2-6BEF-470D-992C-8B2BC3BF4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861296" y="1546522"/>
            <a:ext cx="6327656" cy="4016078"/>
          </a:xfrm>
          <a:prstGeom prst="rect">
            <a:avLst/>
          </a:prstGeom>
          <a:blipFill dpi="0" rotWithShape="1">
            <a:blip r:embed="rId4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735C0A9-E7DF-A59F-70E9-5C5FC7B4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1" y="1828799"/>
            <a:ext cx="5105400" cy="24911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Tot volgende week </a:t>
            </a:r>
          </a:p>
        </p:txBody>
      </p:sp>
    </p:spTree>
    <p:extLst>
      <p:ext uri="{BB962C8B-B14F-4D97-AF65-F5344CB8AC3E}">
        <p14:creationId xmlns:p14="http://schemas.microsoft.com/office/powerpoint/2010/main" val="32911100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A9B7B3-F171-4C25-99FC-C54250F06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D5C7C5-9C27-4A61-9F57-1857D4532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B9546E-20BE-462C-8BE8-4EBDB46F8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2567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E5D2E8-C366-48AC-97AE-18C67E4EF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2225674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52BE1F3-679A-F7BA-94E2-D265A8B48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381000"/>
            <a:ext cx="10003218" cy="1600124"/>
          </a:xfrm>
        </p:spPr>
        <p:txBody>
          <a:bodyPr>
            <a:normAutofit/>
          </a:bodyPr>
          <a:lstStyle/>
          <a:p>
            <a:r>
              <a:rPr lang="nl-NL" dirty="0"/>
              <a:t>Inhoud	</a:t>
            </a:r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CA971DE8-6C3D-AE38-D14F-2D0A0D8EE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62200"/>
            <a:ext cx="8796444" cy="3935986"/>
          </a:xfrm>
        </p:spPr>
        <p:txBody>
          <a:bodyPr anchor="ctr">
            <a:normAutofit/>
          </a:bodyPr>
          <a:lstStyle/>
          <a:p>
            <a:r>
              <a:rPr lang="nl-NL" sz="2400" dirty="0">
                <a:solidFill>
                  <a:schemeClr val="tx1">
                    <a:alpha val="80000"/>
                  </a:schemeClr>
                </a:solidFill>
              </a:rPr>
              <a:t>Lesdoelen</a:t>
            </a:r>
          </a:p>
          <a:p>
            <a:r>
              <a:rPr lang="nl-NL" sz="2400" dirty="0">
                <a:solidFill>
                  <a:schemeClr val="tx1">
                    <a:alpha val="80000"/>
                  </a:schemeClr>
                </a:solidFill>
              </a:rPr>
              <a:t>Wat is hygiëne</a:t>
            </a:r>
          </a:p>
          <a:p>
            <a:r>
              <a:rPr lang="nl-NL" sz="2400" dirty="0">
                <a:solidFill>
                  <a:schemeClr val="tx1">
                    <a:alpha val="80000"/>
                  </a:schemeClr>
                </a:solidFill>
              </a:rPr>
              <a:t>Verschil tussen reinigen en ontsmetten</a:t>
            </a:r>
          </a:p>
          <a:p>
            <a:r>
              <a:rPr lang="nl-NL" sz="2400" dirty="0">
                <a:solidFill>
                  <a:schemeClr val="tx1">
                    <a:alpha val="80000"/>
                  </a:schemeClr>
                </a:solidFill>
              </a:rPr>
              <a:t>Reinigen en desinfecteren van konijn/knaagdierverblijf</a:t>
            </a:r>
          </a:p>
          <a:p>
            <a:r>
              <a:rPr lang="nl-NL" sz="2400" dirty="0">
                <a:solidFill>
                  <a:schemeClr val="tx1">
                    <a:alpha val="80000"/>
                  </a:schemeClr>
                </a:solidFill>
              </a:rPr>
              <a:t>Opdracht </a:t>
            </a:r>
          </a:p>
          <a:p>
            <a:endParaRPr lang="nl-NL" sz="180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1974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98281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98281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B84453-52A2-A2D9-8273-DE4632944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4876800" cy="5577934"/>
          </a:xfrm>
        </p:spPr>
        <p:txBody>
          <a:bodyPr>
            <a:normAutofit/>
          </a:bodyPr>
          <a:lstStyle/>
          <a:p>
            <a:r>
              <a:rPr lang="nl-NL" dirty="0"/>
              <a:t>Lesdoelen	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67B1907-27B1-AD5A-3417-F0C7B5F072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423974"/>
              </p:ext>
            </p:extLst>
          </p:nvPr>
        </p:nvGraphicFramePr>
        <p:xfrm>
          <a:off x="6184458" y="343433"/>
          <a:ext cx="5626542" cy="5785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98202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A279E5-DA01-80C0-E15D-145923F49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91"/>
            <a:ext cx="4388405" cy="5580556"/>
          </a:xfrm>
        </p:spPr>
        <p:txBody>
          <a:bodyPr anchor="ctr">
            <a:normAutofit/>
          </a:bodyPr>
          <a:lstStyle/>
          <a:p>
            <a:r>
              <a:rPr lang="nl-NL" sz="3600">
                <a:solidFill>
                  <a:schemeClr val="tx2"/>
                </a:solidFill>
              </a:rPr>
              <a:t>Hygiëne	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8897B96-3039-4268-8B57-3076C0EDD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403"/>
          <a:stretch/>
        </p:blipFill>
        <p:spPr>
          <a:xfrm rot="10800000">
            <a:off x="-3049" y="2719660"/>
            <a:ext cx="650748" cy="254834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EEA387F-FE32-404D-B9E2-0DB5D1F502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09D30414-AF32-3CF2-D251-846501E675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6861105"/>
              </p:ext>
            </p:extLst>
          </p:nvPr>
        </p:nvGraphicFramePr>
        <p:xfrm>
          <a:off x="5638800" y="304800"/>
          <a:ext cx="5715000" cy="5872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3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0EFF74-780F-A3C4-226A-8FB3B45A8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Ziekteverwekkers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45322D-E593-C80E-99F0-10745796B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Ziekteverwekkers zijn:</a:t>
            </a:r>
          </a:p>
          <a:p>
            <a:pPr lvl="1"/>
            <a:r>
              <a:rPr lang="nl-NL" dirty="0"/>
              <a:t>Bacteriën</a:t>
            </a:r>
          </a:p>
          <a:p>
            <a:pPr lvl="1"/>
            <a:r>
              <a:rPr lang="nl-NL" dirty="0"/>
              <a:t>Schimmels</a:t>
            </a:r>
          </a:p>
          <a:p>
            <a:pPr lvl="1"/>
            <a:r>
              <a:rPr lang="nl-NL" dirty="0"/>
              <a:t>Gisten</a:t>
            </a:r>
          </a:p>
          <a:p>
            <a:pPr lvl="1"/>
            <a:r>
              <a:rPr lang="nl-NL" dirty="0"/>
              <a:t>protozoën</a:t>
            </a:r>
          </a:p>
        </p:txBody>
      </p:sp>
    </p:spTree>
    <p:extLst>
      <p:ext uri="{BB962C8B-B14F-4D97-AF65-F5344CB8AC3E}">
        <p14:creationId xmlns:p14="http://schemas.microsoft.com/office/powerpoint/2010/main" val="37109860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3A9B7B3-F171-4C25-99FC-C54250F06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D5C7C5-9C27-4A61-9F57-1857D4532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B9546E-20BE-462C-8BE8-4EBDB46F8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2567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E5D2E8-C366-48AC-97AE-18C67E4EF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2225674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C51E2CC-D058-7269-0E06-C60152AB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381000"/>
            <a:ext cx="10003218" cy="1600124"/>
          </a:xfrm>
        </p:spPr>
        <p:txBody>
          <a:bodyPr>
            <a:normAutofit/>
          </a:bodyPr>
          <a:lstStyle/>
          <a:p>
            <a:r>
              <a:rPr lang="nl-NL" dirty="0"/>
              <a:t>Persoonlijke Hygiëne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C01F748A-485B-CFA5-1FC4-0763F4EA6D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9649811"/>
              </p:ext>
            </p:extLst>
          </p:nvPr>
        </p:nvGraphicFramePr>
        <p:xfrm>
          <a:off x="838200" y="2514600"/>
          <a:ext cx="10515600" cy="3662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13463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605B2D-0B49-9AE4-B83F-6E89D323E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Verschil reinigen en ontsmetten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B0B2BA-4507-4EB0-3631-AD77C8081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Reinigen = het verwijderen van zichtbaar vuil, zoals haar, bloed, ontlasting, braaksel, parasieten</a:t>
            </a:r>
          </a:p>
          <a:p>
            <a:endParaRPr lang="nl-NL" dirty="0"/>
          </a:p>
          <a:p>
            <a:r>
              <a:rPr lang="nl-NL" dirty="0"/>
              <a:t>Ontsmetten = je doodt hiermee de micro organismen en parasieten. Hierbij gebruik je desinfectie</a:t>
            </a:r>
          </a:p>
        </p:txBody>
      </p:sp>
    </p:spTree>
    <p:extLst>
      <p:ext uri="{BB962C8B-B14F-4D97-AF65-F5344CB8AC3E}">
        <p14:creationId xmlns:p14="http://schemas.microsoft.com/office/powerpoint/2010/main" val="10617467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2D06A1-BA08-4820-BBC8-B24DDB32A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094C52-B473-75BE-E391-8BD847CE6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10348146" cy="1675009"/>
          </a:xfrm>
        </p:spPr>
        <p:txBody>
          <a:bodyPr anchor="t">
            <a:normAutofit/>
          </a:bodyPr>
          <a:lstStyle/>
          <a:p>
            <a:r>
              <a:rPr lang="nl-NL">
                <a:solidFill>
                  <a:schemeClr val="tx2"/>
                </a:solidFill>
              </a:rPr>
              <a:t>Reinigen en desinfecteren konijn/knaagdierverblijf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295E665-0408-4072-94B3-49BA5ACBC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048"/>
          <a:stretch/>
        </p:blipFill>
        <p:spPr>
          <a:xfrm rot="10800000">
            <a:off x="0" y="2719662"/>
            <a:ext cx="1371600" cy="2548349"/>
          </a:xfrm>
          <a:prstGeom prst="rect">
            <a:avLst/>
          </a:prstGeom>
        </p:spPr>
      </p:pic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A9A06B5D-29CF-5228-9D27-F04F492F4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587" y="2403097"/>
            <a:ext cx="7178691" cy="3709990"/>
          </a:xfrm>
        </p:spPr>
        <p:txBody>
          <a:bodyPr anchor="ctr">
            <a:normAutofit/>
          </a:bodyPr>
          <a:lstStyle/>
          <a:p>
            <a:r>
              <a:rPr lang="nl-NL" sz="2000" dirty="0">
                <a:solidFill>
                  <a:schemeClr val="tx2"/>
                </a:solidFill>
              </a:rPr>
              <a:t>Dieren altijd eerst uit hok halen, en apart zetten</a:t>
            </a:r>
          </a:p>
          <a:p>
            <a:r>
              <a:rPr lang="nl-NL" sz="2000" dirty="0">
                <a:solidFill>
                  <a:schemeClr val="tx2"/>
                </a:solidFill>
              </a:rPr>
              <a:t>1 x per week alle bodembedekking vervangen</a:t>
            </a:r>
          </a:p>
          <a:p>
            <a:r>
              <a:rPr lang="nl-NL" sz="2000" dirty="0">
                <a:solidFill>
                  <a:schemeClr val="tx2"/>
                </a:solidFill>
              </a:rPr>
              <a:t>Reinig het hok met borstel en schoonmaakmiddel</a:t>
            </a:r>
          </a:p>
          <a:p>
            <a:r>
              <a:rPr lang="nl-NL" sz="2000" dirty="0">
                <a:solidFill>
                  <a:schemeClr val="tx2"/>
                </a:solidFill>
              </a:rPr>
              <a:t>Desinfecteer daarna het hok met desinfectiemiddel</a:t>
            </a:r>
          </a:p>
          <a:p>
            <a:r>
              <a:rPr lang="nl-NL" sz="2000" dirty="0">
                <a:solidFill>
                  <a:schemeClr val="tx2"/>
                </a:solidFill>
              </a:rPr>
              <a:t>Richt het verblijf opnieuw in</a:t>
            </a:r>
          </a:p>
          <a:p>
            <a:r>
              <a:rPr lang="nl-NL" sz="2000" dirty="0">
                <a:solidFill>
                  <a:schemeClr val="tx2"/>
                </a:solidFill>
              </a:rPr>
              <a:t>Zet de dieren weer terug</a:t>
            </a:r>
          </a:p>
        </p:txBody>
      </p:sp>
    </p:spTree>
    <p:extLst>
      <p:ext uri="{BB962C8B-B14F-4D97-AF65-F5344CB8AC3E}">
        <p14:creationId xmlns:p14="http://schemas.microsoft.com/office/powerpoint/2010/main" val="33452859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A57B7B-30D9-4515-9542-FFA699A3C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B1F33CE-955E-CDB9-A538-B0EAA84D9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8763000" cy="1664573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tx2"/>
                </a:solidFill>
              </a:rPr>
              <a:t>Opdracht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43C8FF-E4A8-C5E2-C180-6075370EF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797" y="2384474"/>
            <a:ext cx="8762436" cy="3728613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chemeClr val="tx2"/>
                </a:solidFill>
              </a:rPr>
              <a:t>Maak een PBM ( persoonlijke beschermingsmiddelen ) lijst </a:t>
            </a:r>
          </a:p>
          <a:p>
            <a:endParaRPr lang="nl-NL" sz="2400" dirty="0">
              <a:solidFill>
                <a:schemeClr val="tx2"/>
              </a:solidFill>
            </a:endParaRPr>
          </a:p>
          <a:p>
            <a:r>
              <a:rPr lang="nl-NL" sz="2400" dirty="0">
                <a:solidFill>
                  <a:schemeClr val="tx2"/>
                </a:solidFill>
              </a:rPr>
              <a:t>Wat heb je nodig in een dierenwinkel/pension/dierentuin? </a:t>
            </a:r>
          </a:p>
          <a:p>
            <a:r>
              <a:rPr lang="nl-NL" sz="2400" dirty="0">
                <a:solidFill>
                  <a:schemeClr val="tx2"/>
                </a:solidFill>
              </a:rPr>
              <a:t>15 minuten aan de slag, daarna vraag ik om uitleg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29F241-2B1B-40E9-A72C-63955DFFF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B4B9D7-F359-44A2-87B4-EAFA68AA9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xy" algn="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7335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lockprintVTI">
  <a:themeElements>
    <a:clrScheme name="Blue">
      <a:dk1>
        <a:srgbClr val="000000"/>
      </a:dk1>
      <a:lt1>
        <a:srgbClr val="FFFFFF"/>
      </a:lt1>
      <a:dk2>
        <a:srgbClr val="153A63"/>
      </a:dk2>
      <a:lt2>
        <a:srgbClr val="DBEFF9"/>
      </a:lt2>
      <a:accent1>
        <a:srgbClr val="0F6FC6"/>
      </a:accent1>
      <a:accent2>
        <a:srgbClr val="009DD9"/>
      </a:accent2>
      <a:accent3>
        <a:srgbClr val="09B8C0"/>
      </a:accent3>
      <a:accent4>
        <a:srgbClr val="0EBC8C"/>
      </a:accent4>
      <a:accent5>
        <a:srgbClr val="71B959"/>
      </a:accent5>
      <a:accent6>
        <a:srgbClr val="96B042"/>
      </a:accent6>
      <a:hlink>
        <a:srgbClr val="C37400"/>
      </a:hlink>
      <a:folHlink>
        <a:srgbClr val="4F9085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284</Words>
  <Application>Microsoft Macintosh PowerPoint</Application>
  <PresentationFormat>Breedbeeld</PresentationFormat>
  <Paragraphs>50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Avenir Next LT Pro</vt:lpstr>
      <vt:lpstr>AvenirNext LT Pro Medium</vt:lpstr>
      <vt:lpstr>BlockprintVTI</vt:lpstr>
      <vt:lpstr>Huisvesting en hygiëne </vt:lpstr>
      <vt:lpstr>Inhoud </vt:lpstr>
      <vt:lpstr>Lesdoelen </vt:lpstr>
      <vt:lpstr>Hygiëne </vt:lpstr>
      <vt:lpstr>Ziekteverwekkers </vt:lpstr>
      <vt:lpstr>Persoonlijke Hygiëne </vt:lpstr>
      <vt:lpstr>Verschil reinigen en ontsmetten</vt:lpstr>
      <vt:lpstr>Reinigen en desinfecteren konijn/knaagdierverblijf </vt:lpstr>
      <vt:lpstr>Opdracht </vt:lpstr>
      <vt:lpstr>Tot volgende week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 </dc:title>
  <dc:creator>Straten, Maxime van</dc:creator>
  <cp:lastModifiedBy>Straten, Maxime van</cp:lastModifiedBy>
  <cp:revision>2</cp:revision>
  <dcterms:created xsi:type="dcterms:W3CDTF">2022-07-12T13:22:00Z</dcterms:created>
  <dcterms:modified xsi:type="dcterms:W3CDTF">2022-07-12T13:45:06Z</dcterms:modified>
</cp:coreProperties>
</file>